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B88F8B-0126-45D7-B183-4D9940B020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55912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AED5A9F-4F19-4ADB-8138-F413696211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22050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7B61F3-E738-4DCF-ADC3-E4416DA12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54F7-B480-4F7C-997A-4892632F98DB}" type="datetimeFigureOut">
              <a:rPr lang="es-ES" smtClean="0"/>
              <a:t>19/10/2021</a:t>
            </a:fld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D04A36-CC55-4B66-B700-A98E8BFE6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FC6FD-52EA-4675-9905-6151177A5C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3637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9B0C25-568A-44C3-8954-52649DC55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EDD60E4-6B8C-4B4B-A4C1-F49094E5E2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200433-F0CB-41E9-83B4-0F786E22B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54F7-B480-4F7C-997A-4892632F98DB}" type="datetimeFigureOut">
              <a:rPr lang="es-ES" smtClean="0"/>
              <a:t>19/10/2021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40CAF76-8848-443D-8FE9-01A13CD92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2D717E-9110-41CC-907B-1BED73655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FC6FD-52EA-4675-9905-6151177A5C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0417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274D9F2-A334-4FD3-8145-D9DF767C7E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A844DD6-7E68-461E-AC79-324CB12DC9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122F870-0A43-4FFE-979E-7EEF23B3E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54F7-B480-4F7C-997A-4892632F98DB}" type="datetimeFigureOut">
              <a:rPr lang="es-ES" smtClean="0"/>
              <a:t>19/10/2021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3541608-DDB3-47D1-BD4E-F383F2857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E0ED33-5653-4704-96D8-9D2694003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FC6FD-52EA-4675-9905-6151177A5C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8664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7B414F-5691-4DEC-80F9-2DB5F8FD7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17E4CD1-54C9-4EA8-A913-2D02D600B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C98CD4-F6E4-492E-820D-04EDC06CE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54F7-B480-4F7C-997A-4892632F98DB}" type="datetimeFigureOut">
              <a:rPr lang="es-ES" smtClean="0"/>
              <a:t>19/10/2021</a:t>
            </a:fld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0127E3-AF33-48C3-A9FD-1D9AA094A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FC6FD-52EA-4675-9905-6151177A5C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1032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8E4AC0-56EB-4551-BE44-C5AF56990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B5491E2-20BD-4004-A764-BC97885B94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85BE4F-938B-45E6-89DA-A2A6B0E99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54F7-B480-4F7C-997A-4892632F98DB}" type="datetimeFigureOut">
              <a:rPr lang="es-ES" smtClean="0"/>
              <a:t>19/10/2021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CE3D58-2F6F-4041-96B7-FFC350405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354517-5479-4405-B107-EC7559142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FC6FD-52EA-4675-9905-6151177A5C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3550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79FB79-BA82-4CB7-8A68-8F8BA658D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8A1A64D-793D-4F31-A0F2-B2933D2990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F9C67DB-2999-454A-A368-C6B11BE963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50D9184-7029-4626-B494-45C07D10A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54F7-B480-4F7C-997A-4892632F98DB}" type="datetimeFigureOut">
              <a:rPr lang="es-ES" smtClean="0"/>
              <a:t>19/10/2021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7AE78C-5307-4E39-B3FA-B9030D52A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D72CEBC-F63C-4496-AF33-2A62F84B0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FC6FD-52EA-4675-9905-6151177A5C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8352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F25C98-5AED-4D7C-823A-BFFFF207A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4DB34E1-EF52-4CD5-B586-FF5EB2C5F7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2A8F4D4-DBB5-4EDB-8DD2-113EBC99DA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E3B3B61-5F74-4BB1-9098-CF80F003FD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11B8292-10DC-46E9-9886-A301A8323E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5BFC924-CD75-43BB-B70A-71E8B2BE8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54F7-B480-4F7C-997A-4892632F98DB}" type="datetimeFigureOut">
              <a:rPr lang="es-ES" smtClean="0"/>
              <a:t>19/10/2021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FFF65C5-233B-4DE0-8B97-1C53907B9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A975893-DE52-40F9-8A05-5F2B73EDA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FC6FD-52EA-4675-9905-6151177A5C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888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295C0C-BD0D-4115-BD63-31F299D1B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927727B-8E42-4303-A758-5499A85A0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54F7-B480-4F7C-997A-4892632F98DB}" type="datetimeFigureOut">
              <a:rPr lang="es-ES" smtClean="0"/>
              <a:t>19/10/2021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35E44BB-9B71-4767-80A3-C939202F0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5F986F7-815C-4665-8AE6-1BEBBD47B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FC6FD-52EA-4675-9905-6151177A5C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9220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D08DD61-6333-4162-9622-9438713FE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54F7-B480-4F7C-997A-4892632F98DB}" type="datetimeFigureOut">
              <a:rPr lang="es-ES" smtClean="0"/>
              <a:t>19/10/2021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5CC6CFF-74B0-4E8A-8FD4-9E7A76666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90398FB-FF38-4385-BED7-704B7C0FF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FC6FD-52EA-4675-9905-6151177A5C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2649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4FCDAF-82E3-4722-818D-1ADC8781B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536AA0E-2801-45A1-A488-A91FEF9C38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015DF18-5AA3-4D62-980F-670948B435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9475A03-13C9-4242-91A6-9F6EF6912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54F7-B480-4F7C-997A-4892632F98DB}" type="datetimeFigureOut">
              <a:rPr lang="es-ES" smtClean="0"/>
              <a:t>19/10/2021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83B788D-B1B3-45C5-B1EB-50EFF8909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1AB3D7-BFA6-41B0-B88E-1F292D6BD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FC6FD-52EA-4675-9905-6151177A5C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1801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24C92E-2E7D-4EED-AE5D-ABFEADE6B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1B8E352-D2F7-45F6-A69F-5E31146FE6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5483F4F-DD12-4DB7-8E6B-F41FA4A5E7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7DE7E22-77BB-49CB-ABD9-B6773122A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54F7-B480-4F7C-997A-4892632F98DB}" type="datetimeFigureOut">
              <a:rPr lang="es-ES" smtClean="0"/>
              <a:t>19/10/2021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9425C38-2A7A-45BF-A5F9-87B4B59A2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895955B-32BC-46B3-80D4-5F7941606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FC6FD-52EA-4675-9905-6151177A5C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8431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4EAB414-CE12-4419-9EB0-FB5313D50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1080" y="6810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TITULO FUENTE CAMBRIA 44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A3E42CE-BB20-43F9-8BE3-19B6E22B1C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1080" y="2430536"/>
            <a:ext cx="10515600" cy="2774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Cuerpo Fuente Calibri 28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F183C82-47C1-4752-AA6D-D1A95ED489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954F7-B480-4F7C-997A-4892632F98DB}" type="datetimeFigureOut">
              <a:rPr lang="es-ES" smtClean="0"/>
              <a:t>19/10/2021</a:t>
            </a:fld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5E4CC55-FE99-4050-A2BA-23DE3F1510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FC6FD-52EA-4675-9905-6151177A5C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2914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mbria" panose="02040503050406030204" pitchFamily="18" charset="0"/>
          <a:ea typeface="Cambria" panose="02040503050406030204" pitchFamily="18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9F5482-7E93-4F3D-B24B-4A449FF97E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18711"/>
            <a:ext cx="9144000" cy="2387600"/>
          </a:xfrm>
        </p:spPr>
        <p:txBody>
          <a:bodyPr/>
          <a:lstStyle/>
          <a:p>
            <a:endParaRPr lang="es-E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C1256CA-CE7A-4366-AEFC-CB30A0AC26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06311"/>
            <a:ext cx="9144000" cy="1655762"/>
          </a:xfrm>
        </p:spPr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46609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E98E89-7281-433D-86DC-D70179A6F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2E07BB-7A29-47A1-AB74-BD6FFA5C7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5604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6E4445-AA7A-4B44-99A7-46ED126E6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9691EA6-0A7F-4D92-BE1E-E8318D7541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0563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BC7256-49C3-440C-B739-22DFC5334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6A4C56-8556-42A2-877F-E81F921E92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4513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4DC655-5D00-4112-91B6-484A0D845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BFDA90-DFD0-4B4D-A4E7-67A9074689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27171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Panorámica</PresentationFormat>
  <Paragraphs>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Cambria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ivannia garcia</dc:creator>
  <cp:lastModifiedBy>ivannia garcia</cp:lastModifiedBy>
  <cp:revision>2</cp:revision>
  <dcterms:created xsi:type="dcterms:W3CDTF">2021-10-19T11:58:33Z</dcterms:created>
  <dcterms:modified xsi:type="dcterms:W3CDTF">2021-10-19T12:05:04Z</dcterms:modified>
</cp:coreProperties>
</file>