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88F8B-0126-45D7-B183-4D9940B02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591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ED5A9F-4F19-4ADB-8138-F41369621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205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B61F3-E738-4DCF-ADC3-E4416DA1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04A36-CC55-4B66-B700-A98E8BFE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63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B0C25-568A-44C3-8954-52649DC5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DD60E4-6B8C-4B4B-A4C1-F49094E5E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200433-F0CB-41E9-83B4-0F786E22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0CAF76-8848-443D-8FE9-01A13CD9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2D717E-9110-41CC-907B-1BED7365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41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74D9F2-A334-4FD3-8145-D9DF767C7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844DD6-7E68-461E-AC79-324CB12DC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22F870-0A43-4FFE-979E-7EEF23B3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41608-DDB3-47D1-BD4E-F383F285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E0ED33-5653-4704-96D8-9D269400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66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B414F-5691-4DEC-80F9-2DB5F8FD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E4CD1-54C9-4EA8-A913-2D02D600B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C98CD4-F6E4-492E-820D-04EDC06C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0127E3-AF33-48C3-A9FD-1D9AA094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03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E4AC0-56EB-4551-BE44-C5AF56990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5491E2-20BD-4004-A764-BC97885B9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5BE4F-938B-45E6-89DA-A2A6B0E9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E3D58-2F6F-4041-96B7-FFC35040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54517-5479-4405-B107-EC755914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5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9FB79-BA82-4CB7-8A68-8F8BA658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1A64D-793D-4F31-A0F2-B2933D299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9C67DB-2999-454A-A368-C6B11BE96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0D9184-7029-4626-B494-45C07D10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7AE78C-5307-4E39-B3FA-B9030D52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72CEBC-F63C-4496-AF33-2A62F84B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35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25C98-5AED-4D7C-823A-BFFFF207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DB34E1-EF52-4CD5-B586-FF5EB2C5F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A8F4D4-DBB5-4EDB-8DD2-113EBC99D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3B3B61-5F74-4BB1-9098-CF80F003F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1B8292-10DC-46E9-9886-A301A8323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BFC924-CD75-43BB-B70A-71E8B2BE8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FF65C5-233B-4DE0-8B97-1C53907B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975893-DE52-40F9-8A05-5F2B73ED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88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95C0C-BD0D-4115-BD63-31F299D1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27727B-8E42-4303-A758-5499A85A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5E44BB-9B71-4767-80A3-C939202F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F986F7-815C-4665-8AE6-1BEBBD47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2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08DD61-6333-4162-9622-9438713F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CC6CFF-74B0-4E8A-8FD4-9E7A7666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0398FB-FF38-4385-BED7-704B7C0F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6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FCDAF-82E3-4722-818D-1ADC8781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36AA0E-2801-45A1-A488-A91FEF9C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15DF18-5AA3-4D62-980F-670948B43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475A03-13C9-4242-91A6-9F6EF691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3B788D-B1B3-45C5-B1EB-50EFF890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1AB3D7-BFA6-41B0-B88E-1F292D6B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80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4C92E-2E7D-4EED-AE5D-ABFEADE6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B8E352-D2F7-45F6-A69F-5E31146FE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483F4F-DD12-4DB7-8E6B-F41FA4A5E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DE7E22-77BB-49CB-ABD9-B6773122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425C38-2A7A-45BF-A5F9-87B4B59A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95955B-32BC-46B3-80D4-5F794160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43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EAB414-CE12-4419-9EB0-FB5313D50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TITULO FUENTE CAMBRIA 44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3E42CE-BB20-43F9-8BE3-19B6E22B1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80" y="2430536"/>
            <a:ext cx="10515600" cy="277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Cuerpo Fuente Calibri 28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183C82-47C1-4752-AA6D-D1A95ED48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954F7-B480-4F7C-997A-4892632F98DB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E4CC55-FE99-4050-A2BA-23DE3F151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FC6FD-52EA-4675-9905-6151177A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91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F5482-7E93-4F3D-B24B-4A449FF97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8711"/>
            <a:ext cx="9144000" cy="238760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1256CA-CE7A-4366-AEFC-CB30A0AC2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6311"/>
            <a:ext cx="9144000" cy="1655762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660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98E89-7281-433D-86DC-D70179A6F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2E07BB-7A29-47A1-AB74-BD6FFA5C7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60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E4445-AA7A-4B44-99A7-46ED126E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91EA6-0A7F-4D92-BE1E-E8318D754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56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C7256-49C3-440C-B739-22DFC533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6A4C56-8556-42A2-877F-E81F921E9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51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DC655-5D00-4112-91B6-484A0D84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FDA90-DFD0-4B4D-A4E7-67A907468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717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ivannia garcia</dc:creator>
  <cp:lastModifiedBy>ivannia garcia</cp:lastModifiedBy>
  <cp:revision>2</cp:revision>
  <dcterms:created xsi:type="dcterms:W3CDTF">2021-10-19T11:58:33Z</dcterms:created>
  <dcterms:modified xsi:type="dcterms:W3CDTF">2021-10-19T12:05:04Z</dcterms:modified>
</cp:coreProperties>
</file>